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57" r:id="rId2"/>
    <p:sldId id="258" r:id="rId3"/>
    <p:sldId id="266" r:id="rId4"/>
    <p:sldId id="268" r:id="rId5"/>
    <p:sldId id="269" r:id="rId6"/>
    <p:sldId id="270" r:id="rId7"/>
    <p:sldId id="271" r:id="rId8"/>
    <p:sldId id="272" r:id="rId9"/>
    <p:sldId id="289" r:id="rId10"/>
    <p:sldId id="282" r:id="rId11"/>
    <p:sldId id="286" r:id="rId12"/>
    <p:sldId id="287" r:id="rId13"/>
    <p:sldId id="281" r:id="rId14"/>
    <p:sldId id="283" r:id="rId15"/>
    <p:sldId id="284" r:id="rId16"/>
    <p:sldId id="285" r:id="rId17"/>
    <p:sldId id="279" r:id="rId18"/>
    <p:sldId id="280" r:id="rId19"/>
    <p:sldId id="274" r:id="rId20"/>
    <p:sldId id="275" r:id="rId21"/>
    <p:sldId id="276" r:id="rId22"/>
    <p:sldId id="277" r:id="rId23"/>
    <p:sldId id="278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1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0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3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8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8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4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2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5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3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Married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1" y="1825625"/>
            <a:ext cx="6529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Rich = Poor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157" y="1825625"/>
            <a:ext cx="6441686" cy="43513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922433" y="877623"/>
            <a:ext cx="245533" cy="3005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05533" cy="1325563"/>
          </a:xfrm>
        </p:spPr>
        <p:txBody>
          <a:bodyPr/>
          <a:lstStyle/>
          <a:p>
            <a:pPr algn="ctr"/>
            <a:r>
              <a:rPr lang="en-US" dirty="0" smtClean="0"/>
              <a:t>Lawyer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2079624"/>
            <a:ext cx="8233833" cy="43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6067" y="445558"/>
            <a:ext cx="6679685" cy="1325563"/>
          </a:xfrm>
        </p:spPr>
        <p:txBody>
          <a:bodyPr/>
          <a:lstStyle/>
          <a:p>
            <a:r>
              <a:rPr lang="en-US" dirty="0" smtClean="0"/>
              <a:t>Popular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933" y="2152122"/>
            <a:ext cx="6679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6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Valuable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69" y="1825625"/>
            <a:ext cx="8288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734" y="2113492"/>
            <a:ext cx="3729567" cy="2314575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as / were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1500" cy="4351338"/>
          </a:xfrm>
        </p:spPr>
      </p:pic>
      <p:pic>
        <p:nvPicPr>
          <p:cNvPr id="1026" name="Picture 2" descr="Cristiano Ronaldo stats: Real Madrid, Manchester United &amp; Portugal  appearances, goals &amp; records &amp; trophies | Goal.com English Saudi Arab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53" y="0"/>
            <a:ext cx="65789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Process 4"/>
          <p:cNvSpPr/>
          <p:nvPr/>
        </p:nvSpPr>
        <p:spPr>
          <a:xfrm>
            <a:off x="639233" y="4567767"/>
            <a:ext cx="4567767" cy="205316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Ronaldo </a:t>
            </a:r>
            <a:r>
              <a:rPr lang="en-US" sz="3200" u="sng" dirty="0" smtClean="0">
                <a:solidFill>
                  <a:srgbClr val="FF0000"/>
                </a:solidFill>
              </a:rPr>
              <a:t>is</a:t>
            </a:r>
            <a:r>
              <a:rPr lang="en-US" sz="3200" dirty="0" smtClean="0">
                <a:solidFill>
                  <a:schemeClr val="tx1"/>
                </a:solidFill>
              </a:rPr>
              <a:t> in Manchester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6489700" y="4567767"/>
            <a:ext cx="4567767" cy="205316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Ronaldo </a:t>
            </a:r>
            <a:r>
              <a:rPr lang="en-US" sz="3200" u="sng" dirty="0" smtClean="0">
                <a:solidFill>
                  <a:srgbClr val="FF0000"/>
                </a:solidFill>
              </a:rPr>
              <a:t>was</a:t>
            </a:r>
            <a:r>
              <a:rPr lang="en-US" sz="3200" dirty="0" smtClean="0">
                <a:solidFill>
                  <a:schemeClr val="tx1"/>
                </a:solidFill>
              </a:rPr>
              <a:t> in RM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433" y="665692"/>
            <a:ext cx="5888567" cy="1325563"/>
          </a:xfrm>
        </p:spPr>
        <p:txBody>
          <a:bodyPr/>
          <a:lstStyle/>
          <a:p>
            <a:pPr algn="ctr"/>
            <a:r>
              <a:rPr lang="en-US" dirty="0" smtClean="0"/>
              <a:t>They </a:t>
            </a:r>
            <a:r>
              <a:rPr lang="en-US" b="1" u="sng" dirty="0" smtClean="0">
                <a:solidFill>
                  <a:srgbClr val="FF0000"/>
                </a:solidFill>
              </a:rPr>
              <a:t>were</a:t>
            </a:r>
            <a:r>
              <a:rPr lang="en-US" dirty="0" smtClean="0"/>
              <a:t> in Barcelona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433" y="2506662"/>
            <a:ext cx="6396567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62"/>
            <a:ext cx="6112933" cy="435133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531284" y="665692"/>
            <a:ext cx="58885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They </a:t>
            </a:r>
            <a:r>
              <a:rPr lang="en-US" b="1" u="sng" dirty="0" smtClean="0">
                <a:solidFill>
                  <a:srgbClr val="FF0000"/>
                </a:solidFill>
              </a:rPr>
              <a:t>are</a:t>
            </a:r>
            <a:r>
              <a:rPr lang="en-US" dirty="0" smtClean="0"/>
              <a:t> in PSG</a:t>
            </a:r>
          </a:p>
        </p:txBody>
      </p:sp>
    </p:spTree>
    <p:extLst>
      <p:ext uri="{BB962C8B-B14F-4D97-AF65-F5344CB8AC3E}">
        <p14:creationId xmlns:p14="http://schemas.microsoft.com/office/powerpoint/2010/main" val="17003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104768"/>
              </p:ext>
            </p:extLst>
          </p:nvPr>
        </p:nvGraphicFramePr>
        <p:xfrm>
          <a:off x="444498" y="2037288"/>
          <a:ext cx="10989736" cy="279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34"/>
                <a:gridCol w="2747434"/>
                <a:gridCol w="2747434"/>
                <a:gridCol w="2747434"/>
              </a:tblGrid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aren’t</a:t>
                      </a:r>
                      <a:endParaRPr lang="en-US" sz="6000" dirty="0"/>
                    </a:p>
                  </a:txBody>
                  <a:tcPr/>
                </a:tc>
              </a:tr>
              <a:tr h="13985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8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4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802744"/>
              </p:ext>
            </p:extLst>
          </p:nvPr>
        </p:nvGraphicFramePr>
        <p:xfrm>
          <a:off x="444498" y="2037288"/>
          <a:ext cx="10989736" cy="279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34"/>
                <a:gridCol w="2747434"/>
                <a:gridCol w="2747434"/>
                <a:gridCol w="2747434"/>
              </a:tblGrid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aren’t</a:t>
                      </a:r>
                      <a:endParaRPr lang="en-US" sz="6000" dirty="0"/>
                    </a:p>
                  </a:txBody>
                  <a:tcPr/>
                </a:tc>
              </a:tr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2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861914"/>
              </p:ext>
            </p:extLst>
          </p:nvPr>
        </p:nvGraphicFramePr>
        <p:xfrm>
          <a:off x="444498" y="2037288"/>
          <a:ext cx="10989736" cy="279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34"/>
                <a:gridCol w="2747434"/>
                <a:gridCol w="2747434"/>
                <a:gridCol w="2747434"/>
              </a:tblGrid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aren’t</a:t>
                      </a:r>
                      <a:endParaRPr lang="en-US" sz="6000" dirty="0"/>
                    </a:p>
                  </a:txBody>
                  <a:tcPr/>
                </a:tc>
              </a:tr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were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1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388718"/>
              </p:ext>
            </p:extLst>
          </p:nvPr>
        </p:nvGraphicFramePr>
        <p:xfrm>
          <a:off x="444498" y="2037288"/>
          <a:ext cx="10989736" cy="279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34"/>
                <a:gridCol w="2747434"/>
                <a:gridCol w="2747434"/>
                <a:gridCol w="2747434"/>
              </a:tblGrid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aren’t</a:t>
                      </a:r>
                      <a:endParaRPr lang="en-US" sz="6000" dirty="0"/>
                    </a:p>
                  </a:txBody>
                  <a:tcPr/>
                </a:tc>
              </a:tr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were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8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22130"/>
              </p:ext>
            </p:extLst>
          </p:nvPr>
        </p:nvGraphicFramePr>
        <p:xfrm>
          <a:off x="444498" y="2037288"/>
          <a:ext cx="10989736" cy="279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34"/>
                <a:gridCol w="2747434"/>
                <a:gridCol w="2747434"/>
                <a:gridCol w="2747434"/>
              </a:tblGrid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isn’t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aren’t</a:t>
                      </a:r>
                      <a:endParaRPr lang="en-US" sz="6000" dirty="0"/>
                    </a:p>
                  </a:txBody>
                  <a:tcPr/>
                </a:tc>
              </a:tr>
              <a:tr h="1398589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were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wasn’t</a:t>
                      </a:r>
                      <a:endParaRPr lang="en-U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/>
                        <a:t>weren’t</a:t>
                      </a:r>
                      <a:endParaRPr lang="en-US" sz="6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35289"/>
            <a:ext cx="8612717" cy="6509308"/>
          </a:xfrm>
        </p:spPr>
      </p:pic>
    </p:spTree>
    <p:extLst>
      <p:ext uri="{BB962C8B-B14F-4D97-AF65-F5344CB8AC3E}">
        <p14:creationId xmlns:p14="http://schemas.microsoft.com/office/powerpoint/2010/main" val="42627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16667" y="4631267"/>
            <a:ext cx="1037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16667" y="4631267"/>
            <a:ext cx="1037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97667" y="5071533"/>
            <a:ext cx="931333" cy="3217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16667" y="4631267"/>
            <a:ext cx="1037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97667" y="5071533"/>
            <a:ext cx="931333" cy="3217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70000" y="5558367"/>
            <a:ext cx="706967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16667" y="4631267"/>
            <a:ext cx="1037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97667" y="5071533"/>
            <a:ext cx="931333" cy="3217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70000" y="5558367"/>
            <a:ext cx="706967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51467" y="5990167"/>
            <a:ext cx="503766" cy="262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50"/>
            <a:ext cx="5129259" cy="6821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23" y="208885"/>
            <a:ext cx="5269877" cy="64763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55233" y="3272367"/>
            <a:ext cx="1579034" cy="292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97667" y="3704167"/>
            <a:ext cx="656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1933" y="4182533"/>
            <a:ext cx="8636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16667" y="4631267"/>
            <a:ext cx="1037166" cy="279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97667" y="5071533"/>
            <a:ext cx="931333" cy="3217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70000" y="5558367"/>
            <a:ext cx="706967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51467" y="5990167"/>
            <a:ext cx="503766" cy="262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2667" y="6460067"/>
            <a:ext cx="1159933" cy="262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57</Words>
  <Application>Microsoft Office PowerPoint</Application>
  <PresentationFormat>Widescreen</PresentationFormat>
  <Paragraphs>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Married</vt:lpstr>
      <vt:lpstr>Poor</vt:lpstr>
      <vt:lpstr>Rich = Poor</vt:lpstr>
      <vt:lpstr>Lawyer</vt:lpstr>
      <vt:lpstr>Popular</vt:lpstr>
      <vt:lpstr>Valuable</vt:lpstr>
      <vt:lpstr>was / were</vt:lpstr>
      <vt:lpstr>PowerPoint Presentation</vt:lpstr>
      <vt:lpstr>They were in Barcelona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SiBIRAN</dc:creator>
  <cp:lastModifiedBy>SiBIRAN</cp:lastModifiedBy>
  <cp:revision>12</cp:revision>
  <dcterms:created xsi:type="dcterms:W3CDTF">2022-08-20T09:27:24Z</dcterms:created>
  <dcterms:modified xsi:type="dcterms:W3CDTF">2022-08-21T10:30:45Z</dcterms:modified>
</cp:coreProperties>
</file>